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1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4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84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32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74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19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83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63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99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05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5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DF31-0C42-4455-B839-7A5262F68806}" type="datetimeFigureOut">
              <a:rPr lang="tr-TR" smtClean="0"/>
              <a:t>24.03.2023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ACF1-F7F6-4730-8DCC-D16B65F6E9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82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0" y="625252"/>
            <a:ext cx="9144000" cy="585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BOZÜYÜK MESLEKİ EĞİTİM MERKEZİ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2171700" y="3356992"/>
            <a:ext cx="4800600" cy="233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e-SINAV </a:t>
            </a:r>
          </a:p>
          <a:p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BAŞVURU ÜCRETİ </a:t>
            </a:r>
          </a:p>
          <a:p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 BANKA İŞLEMLERİ</a:t>
            </a:r>
            <a:endParaRPr lang="tr-T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Resim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1412776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2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4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476" y="0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Yuvarlatılmış Dikdörtgen 2"/>
          <p:cNvSpPr/>
          <p:nvPr/>
        </p:nvSpPr>
        <p:spPr>
          <a:xfrm>
            <a:off x="5940152" y="1340768"/>
            <a:ext cx="2160240" cy="20162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323528" y="260648"/>
            <a:ext cx="4104456" cy="353943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Bu sunumda </a:t>
            </a:r>
          </a:p>
          <a:p>
            <a:r>
              <a:rPr lang="tr-TR" sz="3200" i="1" u="sng" dirty="0" smtClean="0">
                <a:solidFill>
                  <a:srgbClr val="C00000"/>
                </a:solidFill>
              </a:rPr>
              <a:t>Ziraat Bankası mobil uygulaması</a:t>
            </a:r>
            <a:r>
              <a:rPr lang="tr-TR" sz="3200" dirty="0" smtClean="0">
                <a:solidFill>
                  <a:srgbClr val="C00000"/>
                </a:solidFill>
              </a:rPr>
              <a:t> için </a:t>
            </a:r>
          </a:p>
          <a:p>
            <a:r>
              <a:rPr lang="tr-TR" sz="3200" i="1" u="sng" dirty="0" smtClean="0">
                <a:solidFill>
                  <a:srgbClr val="C00000"/>
                </a:solidFill>
              </a:rPr>
              <a:t>Örnek</a:t>
            </a:r>
            <a:r>
              <a:rPr lang="tr-TR" sz="3200" dirty="0" smtClean="0">
                <a:solidFill>
                  <a:srgbClr val="C00000"/>
                </a:solidFill>
              </a:rPr>
              <a:t> olarak</a:t>
            </a:r>
          </a:p>
          <a:p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e-Sınav Başvuru Ücreti ve Banka İşlemleri </a:t>
            </a:r>
            <a:r>
              <a:rPr lang="tr-TR" sz="3200" dirty="0" smtClean="0">
                <a:solidFill>
                  <a:srgbClr val="C00000"/>
                </a:solidFill>
              </a:rPr>
              <a:t>gösterilmiştir.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23528" y="3933056"/>
            <a:ext cx="4104456" cy="255454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Ziraat Bankası </a:t>
            </a:r>
          </a:p>
          <a:p>
            <a:r>
              <a:rPr lang="tr-TR" sz="3200" dirty="0" smtClean="0">
                <a:solidFill>
                  <a:srgbClr val="C00000"/>
                </a:solidFill>
              </a:rPr>
              <a:t>Mobil uygulamasına </a:t>
            </a:r>
            <a:r>
              <a:rPr lang="tr-TR" sz="3200" b="1" dirty="0" smtClean="0">
                <a:solidFill>
                  <a:srgbClr val="C00000"/>
                </a:solidFill>
              </a:rPr>
              <a:t>«Giriş Yap» </a:t>
            </a:r>
            <a:r>
              <a:rPr lang="tr-TR" sz="3200" dirty="0" smtClean="0">
                <a:solidFill>
                  <a:srgbClr val="C00000"/>
                </a:solidFill>
              </a:rPr>
              <a:t>butonu basarak mobil şifreniz ile giriş yapınız.</a:t>
            </a:r>
          </a:p>
        </p:txBody>
      </p:sp>
    </p:spTree>
    <p:extLst>
      <p:ext uri="{BB962C8B-B14F-4D97-AF65-F5344CB8AC3E}">
        <p14:creationId xmlns:p14="http://schemas.microsoft.com/office/powerpoint/2010/main" val="388389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4 (1)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1" y="0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539552" y="2276872"/>
            <a:ext cx="4104456" cy="3046988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Sağ alt köşedeki</a:t>
            </a:r>
          </a:p>
          <a:p>
            <a:r>
              <a:rPr lang="tr-TR" sz="3200" b="1" dirty="0" smtClean="0">
                <a:solidFill>
                  <a:srgbClr val="C00000"/>
                </a:solidFill>
              </a:rPr>
              <a:t>«</a:t>
            </a:r>
            <a:r>
              <a:rPr lang="tr-TR" sz="3200" b="1" dirty="0" err="1" smtClean="0">
                <a:solidFill>
                  <a:srgbClr val="C00000"/>
                </a:solidFill>
              </a:rPr>
              <a:t>Menü»</a:t>
            </a:r>
            <a:r>
              <a:rPr lang="tr-TR" sz="3200" dirty="0" err="1" smtClean="0">
                <a:solidFill>
                  <a:srgbClr val="C00000"/>
                </a:solidFill>
              </a:rPr>
              <a:t>ye</a:t>
            </a:r>
            <a:r>
              <a:rPr lang="tr-TR" sz="3200" dirty="0" smtClean="0">
                <a:solidFill>
                  <a:srgbClr val="C00000"/>
                </a:solidFill>
              </a:rPr>
              <a:t> basınız.</a:t>
            </a:r>
          </a:p>
          <a:p>
            <a:endParaRPr lang="tr-TR" sz="3200" dirty="0">
              <a:solidFill>
                <a:srgbClr val="C00000"/>
              </a:solidFill>
            </a:endParaRPr>
          </a:p>
          <a:p>
            <a:r>
              <a:rPr lang="tr-TR" sz="3200" b="1" dirty="0" smtClean="0">
                <a:solidFill>
                  <a:srgbClr val="C00000"/>
                </a:solidFill>
              </a:rPr>
              <a:t>«Ödemeler»</a:t>
            </a:r>
            <a:r>
              <a:rPr lang="tr-TR" sz="3200" dirty="0" smtClean="0">
                <a:solidFill>
                  <a:srgbClr val="C00000"/>
                </a:solidFill>
              </a:rPr>
              <a:t> seçeneğini seçiniz.</a:t>
            </a:r>
          </a:p>
          <a:p>
            <a:endParaRPr 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433342" y="1268760"/>
            <a:ext cx="4701108" cy="5760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eritli Sağ Ok 4"/>
          <p:cNvSpPr/>
          <p:nvPr/>
        </p:nvSpPr>
        <p:spPr>
          <a:xfrm>
            <a:off x="2051720" y="1304764"/>
            <a:ext cx="2160240" cy="50405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81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5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0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328886" y="1772816"/>
            <a:ext cx="4104456" cy="255454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Menüden</a:t>
            </a:r>
          </a:p>
          <a:p>
            <a:r>
              <a:rPr lang="tr-TR" sz="3200" b="1" dirty="0">
                <a:solidFill>
                  <a:srgbClr val="C00000"/>
                </a:solidFill>
              </a:rPr>
              <a:t>«Eğitim, Sınav ve Üniversiteler»</a:t>
            </a:r>
          </a:p>
          <a:p>
            <a:r>
              <a:rPr lang="tr-TR" sz="3200" dirty="0" smtClean="0">
                <a:solidFill>
                  <a:srgbClr val="C00000"/>
                </a:solidFill>
              </a:rPr>
              <a:t>seçeneğini seçiniz.</a:t>
            </a:r>
          </a:p>
          <a:p>
            <a:endParaRPr 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433342" y="5517232"/>
            <a:ext cx="4701108" cy="5760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eritli Sağ Ok 4"/>
          <p:cNvSpPr/>
          <p:nvPr/>
        </p:nvSpPr>
        <p:spPr>
          <a:xfrm>
            <a:off x="2051720" y="5553236"/>
            <a:ext cx="2160240" cy="50405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8676456" y="41226"/>
            <a:ext cx="360040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54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5 (1)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0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328886" y="2420888"/>
            <a:ext cx="4104456" cy="2062103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Menüden</a:t>
            </a:r>
          </a:p>
          <a:p>
            <a:r>
              <a:rPr lang="tr-TR" sz="3200" b="1" dirty="0" smtClean="0">
                <a:solidFill>
                  <a:srgbClr val="C00000"/>
                </a:solidFill>
              </a:rPr>
              <a:t>«MEB»</a:t>
            </a:r>
            <a:endParaRPr lang="tr-TR" sz="3200" b="1" dirty="0">
              <a:solidFill>
                <a:srgbClr val="C00000"/>
              </a:solidFill>
            </a:endParaRPr>
          </a:p>
          <a:p>
            <a:r>
              <a:rPr lang="tr-TR" sz="3200" dirty="0" smtClean="0">
                <a:solidFill>
                  <a:srgbClr val="C00000"/>
                </a:solidFill>
              </a:rPr>
              <a:t>seçeneğini seçiniz.</a:t>
            </a:r>
          </a:p>
          <a:p>
            <a:endParaRPr 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433342" y="1196752"/>
            <a:ext cx="4701108" cy="5760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eritli Sağ Ok 4"/>
          <p:cNvSpPr/>
          <p:nvPr/>
        </p:nvSpPr>
        <p:spPr>
          <a:xfrm>
            <a:off x="2051720" y="1232756"/>
            <a:ext cx="2160240" cy="50405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8676456" y="41226"/>
            <a:ext cx="360040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6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5 (2)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30088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328886" y="3501008"/>
            <a:ext cx="4104456" cy="255454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Menüden</a:t>
            </a:r>
          </a:p>
          <a:p>
            <a:r>
              <a:rPr lang="tr-TR" sz="3200" b="1" dirty="0" smtClean="0">
                <a:solidFill>
                  <a:srgbClr val="C00000"/>
                </a:solidFill>
              </a:rPr>
              <a:t>«KALFALIK USTALIK VE USTA ÖĞRETİCİLİK»</a:t>
            </a:r>
            <a:endParaRPr lang="tr-TR" sz="3200" b="1" dirty="0">
              <a:solidFill>
                <a:srgbClr val="C00000"/>
              </a:solidFill>
            </a:endParaRPr>
          </a:p>
          <a:p>
            <a:r>
              <a:rPr lang="tr-TR" sz="3200" dirty="0" smtClean="0">
                <a:solidFill>
                  <a:srgbClr val="C00000"/>
                </a:solidFill>
              </a:rPr>
              <a:t>seçeneğini seçiniz.</a:t>
            </a:r>
          </a:p>
          <a:p>
            <a:endParaRPr 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433342" y="2492896"/>
            <a:ext cx="4701108" cy="5760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eritli Sağ Ok 4"/>
          <p:cNvSpPr/>
          <p:nvPr/>
        </p:nvSpPr>
        <p:spPr>
          <a:xfrm>
            <a:off x="2051720" y="2528900"/>
            <a:ext cx="2160240" cy="50405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98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5 (3)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27" y="17975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327026" y="3933056"/>
            <a:ext cx="4104456" cy="286232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000" dirty="0" smtClean="0">
                <a:solidFill>
                  <a:srgbClr val="C00000"/>
                </a:solidFill>
              </a:rPr>
              <a:t>İlgili Yerlere </a:t>
            </a:r>
          </a:p>
          <a:p>
            <a:r>
              <a:rPr lang="tr-TR" sz="3000" b="1" dirty="0" smtClean="0">
                <a:solidFill>
                  <a:srgbClr val="C00000"/>
                </a:solidFill>
              </a:rPr>
              <a:t>«T.C. Kimlik No»</a:t>
            </a:r>
            <a:endParaRPr lang="tr-TR" sz="3000" b="1" dirty="0">
              <a:solidFill>
                <a:srgbClr val="C00000"/>
              </a:solidFill>
            </a:endParaRPr>
          </a:p>
          <a:p>
            <a:r>
              <a:rPr lang="tr-TR" sz="3000" dirty="0" smtClean="0">
                <a:solidFill>
                  <a:srgbClr val="C00000"/>
                </a:solidFill>
              </a:rPr>
              <a:t>ve </a:t>
            </a:r>
            <a:r>
              <a:rPr lang="tr-TR" sz="3000" b="1" dirty="0" smtClean="0">
                <a:solidFill>
                  <a:srgbClr val="C00000"/>
                </a:solidFill>
              </a:rPr>
              <a:t>«Telefon Numaranız» </a:t>
            </a:r>
            <a:r>
              <a:rPr lang="tr-TR" sz="3000" dirty="0" smtClean="0">
                <a:solidFill>
                  <a:srgbClr val="C00000"/>
                </a:solidFill>
              </a:rPr>
              <a:t>yazınız.</a:t>
            </a:r>
          </a:p>
          <a:p>
            <a:r>
              <a:rPr lang="tr-TR" sz="3000" dirty="0" smtClean="0">
                <a:solidFill>
                  <a:srgbClr val="C00000"/>
                </a:solidFill>
              </a:rPr>
              <a:t>«Devam» butonuna basınız.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429919" y="2348880"/>
            <a:ext cx="4701108" cy="5760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eritli Sağ Ok 4"/>
          <p:cNvSpPr/>
          <p:nvPr/>
        </p:nvSpPr>
        <p:spPr>
          <a:xfrm>
            <a:off x="2048297" y="2384884"/>
            <a:ext cx="2160240" cy="50405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407396" y="3284984"/>
            <a:ext cx="4701108" cy="57606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Şeritli Sağ Ok 6"/>
          <p:cNvSpPr/>
          <p:nvPr/>
        </p:nvSpPr>
        <p:spPr>
          <a:xfrm>
            <a:off x="2025774" y="3320988"/>
            <a:ext cx="2160240" cy="50405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82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WhatsApp Image 2023-03-24 at 14.22.46 (1)"/>
          <p:cNvPicPr>
            <a:picLocks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425" y="26756"/>
            <a:ext cx="4320000" cy="684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Dikdörtgen 2"/>
          <p:cNvSpPr/>
          <p:nvPr/>
        </p:nvSpPr>
        <p:spPr>
          <a:xfrm>
            <a:off x="6660232" y="1700808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6876256" y="1940496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6888410" y="2636912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6065465" y="2852936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68144" y="4365104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6874693" y="4581128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46448" y="445934"/>
            <a:ext cx="4104456" cy="5339923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100" dirty="0" smtClean="0">
                <a:solidFill>
                  <a:srgbClr val="C00000"/>
                </a:solidFill>
              </a:rPr>
              <a:t>Genel Ödeme Bilgileri doğru ve eksiksiz ise </a:t>
            </a:r>
          </a:p>
          <a:p>
            <a:r>
              <a:rPr lang="tr-TR" sz="3100" b="1" dirty="0" smtClean="0">
                <a:solidFill>
                  <a:srgbClr val="C00000"/>
                </a:solidFill>
              </a:rPr>
              <a:t>«ONAYLA» </a:t>
            </a:r>
            <a:r>
              <a:rPr lang="tr-TR" sz="3100" dirty="0" smtClean="0">
                <a:solidFill>
                  <a:srgbClr val="C00000"/>
                </a:solidFill>
              </a:rPr>
              <a:t>butonuna basınız ve ödemeyi sonlandırınız.</a:t>
            </a:r>
          </a:p>
          <a:p>
            <a:r>
              <a:rPr lang="tr-TR" sz="3100" dirty="0" smtClean="0">
                <a:solidFill>
                  <a:srgbClr val="C00000"/>
                </a:solidFill>
              </a:rPr>
              <a:t>Değilse önceki menülere erişerek gerekli düzeltmeleri yapınız.</a:t>
            </a:r>
          </a:p>
          <a:p>
            <a:endParaRPr lang="tr-TR" sz="3100" dirty="0">
              <a:solidFill>
                <a:srgbClr val="C00000"/>
              </a:solidFill>
            </a:endParaRPr>
          </a:p>
          <a:p>
            <a:r>
              <a:rPr lang="tr-TR" sz="31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Not: 2023 yılı için </a:t>
            </a:r>
          </a:p>
          <a:p>
            <a:r>
              <a:rPr lang="tr-TR" sz="31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e-Sınav ücreti 240 TL’dir.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723409" y="3230732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06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13730" y="260648"/>
            <a:ext cx="8474024" cy="353943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Ödeme tamamlandıktan sonra anında e-</a:t>
            </a:r>
            <a:r>
              <a:rPr lang="tr-TR" sz="2800" dirty="0" err="1" smtClean="0">
                <a:solidFill>
                  <a:srgbClr val="C00000"/>
                </a:solidFill>
              </a:rPr>
              <a:t>Mesem</a:t>
            </a:r>
            <a:r>
              <a:rPr lang="tr-TR" sz="2800" dirty="0" smtClean="0">
                <a:solidFill>
                  <a:srgbClr val="C00000"/>
                </a:solidFill>
              </a:rPr>
              <a:t> sistemimize düşmektedir.</a:t>
            </a:r>
          </a:p>
          <a:p>
            <a:pPr algn="ctr"/>
            <a:endParaRPr lang="tr-TR" sz="2800" dirty="0">
              <a:solidFill>
                <a:srgbClr val="C00000"/>
              </a:solidFill>
            </a:endParaRPr>
          </a:p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Okulumuz ile iletişime geçiniz ve </a:t>
            </a:r>
          </a:p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e-Sınav Randevu işlemlerinizi oluşturalım. </a:t>
            </a:r>
          </a:p>
          <a:p>
            <a:pPr algn="ctr"/>
            <a:endParaRPr lang="tr-TR" sz="2800" dirty="0" smtClean="0">
              <a:solidFill>
                <a:srgbClr val="C00000"/>
              </a:solidFill>
            </a:endParaRPr>
          </a:p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e-Sınav giriş belgenizi okulumuzdan sınavdan önce almanız gerekmektedir.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627783" y="4005064"/>
            <a:ext cx="6186611" cy="2185214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000" dirty="0" smtClean="0">
                <a:solidFill>
                  <a:srgbClr val="7030A0"/>
                </a:solidFill>
              </a:rPr>
              <a:t>Başarılar dileriz.</a:t>
            </a:r>
          </a:p>
          <a:p>
            <a:endParaRPr lang="tr-TR" sz="1000" dirty="0" smtClean="0">
              <a:solidFill>
                <a:srgbClr val="7030A0"/>
              </a:solidFill>
            </a:endParaRPr>
          </a:p>
          <a:p>
            <a:r>
              <a:rPr lang="tr-TR" sz="2400" b="1" dirty="0" smtClean="0">
                <a:solidFill>
                  <a:srgbClr val="7030A0"/>
                </a:solidFill>
              </a:rPr>
              <a:t>Bozüyük Mesleki Eğitim Merkezi Müdürlüğü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Telefon : </a:t>
            </a:r>
            <a:r>
              <a:rPr lang="tr-TR" sz="2400" dirty="0" smtClean="0">
                <a:solidFill>
                  <a:schemeClr val="tx1"/>
                </a:solidFill>
              </a:rPr>
              <a:t>0 228 314 00 52 (Dahili 12 – </a:t>
            </a:r>
            <a:r>
              <a:rPr lang="tr-TR" sz="2400" dirty="0" err="1" smtClean="0">
                <a:solidFill>
                  <a:schemeClr val="tx1"/>
                </a:solidFill>
              </a:rPr>
              <a:t>Mdr</a:t>
            </a:r>
            <a:r>
              <a:rPr lang="tr-TR" sz="2400" dirty="0" smtClean="0">
                <a:solidFill>
                  <a:schemeClr val="tx1"/>
                </a:solidFill>
              </a:rPr>
              <a:t>. Yrd.)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Adres: </a:t>
            </a:r>
            <a:r>
              <a:rPr lang="tr-TR" sz="2400" dirty="0"/>
              <a:t>4 Eylül Mah. Yeni Küçük Sanayi Sitesi </a:t>
            </a:r>
            <a:r>
              <a:rPr lang="tr-TR" sz="2400" dirty="0" smtClean="0"/>
              <a:t> 816.Sok</a:t>
            </a:r>
            <a:r>
              <a:rPr lang="tr-TR" sz="2400" dirty="0"/>
              <a:t>. No11 Bilecik/Bozüyük 11300 </a:t>
            </a:r>
            <a:r>
              <a:rPr lang="tr-TR" sz="2400" dirty="0" smtClean="0"/>
              <a:t>Türkiye</a:t>
            </a:r>
          </a:p>
        </p:txBody>
      </p:sp>
      <p:pic>
        <p:nvPicPr>
          <p:cNvPr id="5" name="Resi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30" y="4005064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6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206</Words>
  <Application>Microsoft Office PowerPoint</Application>
  <PresentationFormat>Ekran Gösterisi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Müdür-PC</dc:creator>
  <cp:lastModifiedBy>Müdür-PC</cp:lastModifiedBy>
  <cp:revision>9</cp:revision>
  <dcterms:created xsi:type="dcterms:W3CDTF">2023-03-24T11:30:38Z</dcterms:created>
  <dcterms:modified xsi:type="dcterms:W3CDTF">2023-03-24T12:28:40Z</dcterms:modified>
</cp:coreProperties>
</file>